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6" r:id="rId2"/>
    <p:sldId id="258" r:id="rId3"/>
    <p:sldId id="259" r:id="rId4"/>
    <p:sldId id="283" r:id="rId5"/>
    <p:sldId id="261" r:id="rId6"/>
    <p:sldId id="273" r:id="rId7"/>
    <p:sldId id="282" r:id="rId8"/>
    <p:sldId id="262" r:id="rId9"/>
    <p:sldId id="257" r:id="rId10"/>
    <p:sldId id="256" r:id="rId11"/>
    <p:sldId id="274" r:id="rId12"/>
    <p:sldId id="271" r:id="rId13"/>
    <p:sldId id="268" r:id="rId14"/>
    <p:sldId id="269" r:id="rId15"/>
    <p:sldId id="272" r:id="rId16"/>
    <p:sldId id="267" r:id="rId17"/>
    <p:sldId id="281" r:id="rId18"/>
    <p:sldId id="276" r:id="rId19"/>
    <p:sldId id="277" r:id="rId20"/>
    <p:sldId id="263" r:id="rId21"/>
    <p:sldId id="285" r:id="rId22"/>
    <p:sldId id="278" r:id="rId23"/>
    <p:sldId id="280" r:id="rId24"/>
    <p:sldId id="264" r:id="rId25"/>
    <p:sldId id="265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17" autoAdjust="0"/>
    <p:restoredTop sz="92204" autoAdjust="0"/>
  </p:normalViewPr>
  <p:slideViewPr>
    <p:cSldViewPr>
      <p:cViewPr>
        <p:scale>
          <a:sx n="89" d="100"/>
          <a:sy n="89" d="100"/>
        </p:scale>
        <p:origin x="-148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097D0-682A-42AF-B4BD-7AE37EC06AA4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617B3-6B55-40DA-A802-07ECFDDEC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617B3-6B55-40DA-A802-07ECFDDEC28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617B3-6B55-40DA-A802-07ECFDDEC28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617B3-6B55-40DA-A802-07ECFDDEC28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8.gif"/><Relationship Id="rId4" Type="http://schemas.openxmlformats.org/officeDocument/2006/relationships/image" Target="../media/image13.jpeg"/><Relationship Id="rId9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s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609600"/>
            <a:ext cx="7772400" cy="4038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828800" y="2057400"/>
            <a:ext cx="5562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5429071"/>
            <a:ext cx="2514600" cy="1200329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52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81000"/>
            <a:ext cx="4572000" cy="2936113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105400" y="3581400"/>
            <a:ext cx="1828800" cy="64633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 গাছ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486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গাছ চলাফেরা করতে পারে না,কারণ গাছ উদ্ভিদ ।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981200" y="2895600"/>
            <a:ext cx="297180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G7ORCABYZ5D2CA7JQQ1UCAT48MS9CA4M5G1DCA753U9QCAPDR559CAG97S23CAL4BD3CCAU3WUQZCANY76MBCAVZ8RXOCAKGKSWCCAI81ATPCA47EPXHCA483PY6CAITJDVJCAMJF3DSCA81HL42CAY69H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838200"/>
            <a:ext cx="4419599" cy="2882347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029200" y="4191000"/>
            <a:ext cx="2895600" cy="5847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নারিকেল গাছ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534561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নারিকেল গাছ চলাফেরা করতে পারে না তাই  নারিকেল গাছ উদ্ভিদ।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143000" y="2819400"/>
            <a:ext cx="4191000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obra-0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452" y="228601"/>
            <a:ext cx="3175348" cy="34290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562600" y="3886200"/>
            <a:ext cx="13716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সাপ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9530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সাপ চলাফেরা করতে পারে  তাই সাপ প্রাণী।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066800" y="3352800"/>
            <a:ext cx="36576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Parrots-animals-33724107-500-3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28600"/>
            <a:ext cx="5283200" cy="396240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943600" y="4648200"/>
            <a:ext cx="137160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পাখি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6388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পাখি চলাফেরা করতে পারে তাই পাখি প্রাণী 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295400" y="3581400"/>
            <a:ext cx="29718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9604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running_tig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900" y="304800"/>
            <a:ext cx="4143900" cy="32004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638800" y="3733800"/>
            <a:ext cx="1828800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বাঘ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5626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বাঘ চলাফেরা করতে পারে তাই বাঘ প্রাণী ।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85800" y="3276600"/>
            <a:ext cx="3886200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Hybrid-Water-Lily-1-FDAABOVA7F-160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533400"/>
            <a:ext cx="4419600" cy="343746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105400" y="4343400"/>
            <a:ext cx="2133600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715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শাপলা চলাফেরা করতে পারে না কারণ শাপলা উদ্ভিদ ।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85800" y="3657600"/>
            <a:ext cx="35052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72393"/>
            <a:ext cx="2895600" cy="299057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096000" y="3581400"/>
            <a:ext cx="1752600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0292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উদ্ভিদ চলাফেরা করতে পারে না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86000" y="2590800"/>
            <a:ext cx="3048000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10600" cy="4221162"/>
          </a:xfrm>
          <a:ln w="381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তোমাদের পাঠ্য বইয়ের ৮ পৃষ্ঠা বের করে </a:t>
            </a:r>
            <a:br>
              <a:rPr lang="bn-BD" sz="5400" dirty="0" smtClean="0"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কিছুক্ষণ নিরবে পড় 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7ORCABYZ5D2CA7JQQ1UCAT48MS9CA4M5G1DCA753U9QCAPDR559CAG97S23CAL4BD3CCAU3WUQZCANY76MBCAVZ8RXOCAKGKSWCCAI81ATPCA47EPXHCA483PY6CAITJDVJCAMJF3DSCA81HL42CAY69H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3271519" cy="213359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3" name="Picture 2" descr="tr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152400"/>
            <a:ext cx="2329560" cy="2405969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4" name="Picture 3" descr="Hybrid-Water-Lily-1-FDAABOVA7F-1600x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381000"/>
            <a:ext cx="2587173" cy="201224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733800" y="2590800"/>
            <a:ext cx="1447800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581400"/>
            <a:ext cx="7543800" cy="230832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উদ্ভিদের বৈশিষ্ট্যঃ-</a:t>
            </a:r>
          </a:p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 উদ্ভিদ চলাফেরা করতে পারে না ।</a:t>
            </a:r>
          </a:p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 উদ্ভিদ প্রাণীর মত খাবার গ্রহন করতে পারে না ।</a:t>
            </a:r>
          </a:p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৩। উদ্ভিদ সূর্য আলো ও পানির সাহায্যে নিজের খাদ্য নিজেই তৈরি করে ।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2438400" cy="1623391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3" name="Picture 2" descr="running_tig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28600"/>
            <a:ext cx="2899756" cy="1752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 descr="Parrots-animals-33724107-500-3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04800"/>
            <a:ext cx="2336800" cy="175260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914400" y="3581400"/>
            <a:ext cx="7543800" cy="1815882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প্রাণীর বৈশিষ্ট্যঃ-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প্রাণী চলাফেরা করতে পারে 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প্রাণী কঠিন,তরল সব রকম খাদ্য গ্রহন করে 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প্রাণী নিজের খাদ্য নিজে তৈরি করতে পারে না।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2362200"/>
            <a:ext cx="1143000" cy="83099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4800600" cy="990600"/>
          </a:xfrm>
          <a:solidFill>
            <a:schemeClr val="accent2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209800"/>
            <a:ext cx="4800600" cy="2209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শহীদুজ্জামান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শাহবাজ পুর উত্তর সরকারী প্রাথমিক বিদ্যালয়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077200" cy="5029200"/>
          </a:xfrm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/>
            <a:r>
              <a:rPr lang="bn-BD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67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bn-BD" sz="53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6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টি দলে ভাগ করে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টি করে উদ্ভিদ ও প্রাণীর নামের ছক তৈরী করবে ।</a:t>
            </a:r>
            <a:endParaRPr lang="en-US" sz="6600" i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609600"/>
          <a:ext cx="86868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/>
                <a:gridCol w="3276600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প্রাণী</a:t>
                      </a:r>
                      <a:endParaRPr lang="en-US" sz="2800" dirty="0"/>
                    </a:p>
                  </a:txBody>
                  <a:tcPr/>
                </a:tc>
              </a:tr>
              <a:tr h="1741610">
                <a:tc>
                  <a:txBody>
                    <a:bodyPr/>
                    <a:lstStyle/>
                    <a:p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ক দল-      আম গাছ,শাপলা ।       </a:t>
                      </a:r>
                    </a:p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বাঘ,গরু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bn-BD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2062975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 খ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দল-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  নারিকেল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গাছ,কাঠাল গাছ ।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                   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সাপ,ছাঘল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67415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গ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দল-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  কলা গাছ,পেয়ারা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গাছ ।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             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কুকুর,বিড়াল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24200" y="3352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1905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7ORCABYZ5D2CA7JQQ1UCAT48MS9CA4M5G1DCA753U9QCAPDR559CAG97S23CAL4BD3CCAU3WUQZCANY76MBCAVZ8RXOCAKGKSWCCAI81ATPCA47EPXHCA483PY6CAITJDVJCAMJF3DSCA81HL42CAY69H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8800"/>
            <a:ext cx="1752600" cy="114300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405187"/>
            <a:ext cx="1752600" cy="1166813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4" name="Picture 3" descr="tr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152400"/>
            <a:ext cx="1377680" cy="1422867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5" name="Picture 4" descr="running_tig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5334000"/>
            <a:ext cx="1789227" cy="1081401"/>
          </a:xfrm>
          <a:prstGeom prst="rect">
            <a:avLst/>
          </a:prstGeom>
        </p:spPr>
      </p:pic>
      <p:pic>
        <p:nvPicPr>
          <p:cNvPr id="6" name="Picture 5" descr="Parrots-animals-33724107-500-37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28600"/>
            <a:ext cx="1828800" cy="137160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7" name="Picture 6" descr="Hybrid-Water-Lily-1-FDAABOVA7F-1600x12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1800" y="3810000"/>
            <a:ext cx="1607458" cy="125024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8" name="Picture 7" descr="cobra-03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0" y="1828800"/>
            <a:ext cx="1447800" cy="1563453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4953000"/>
            <a:ext cx="2135264" cy="1314450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276600" y="152400"/>
            <a:ext cx="2496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দাগ টেনে মিল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362200" y="1066800"/>
            <a:ext cx="43434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209800" y="990600"/>
            <a:ext cx="45720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5" idx="1"/>
          </p:cNvCxnSpPr>
          <p:nvPr/>
        </p:nvCxnSpPr>
        <p:spPr>
          <a:xfrm>
            <a:off x="2286000" y="3886200"/>
            <a:ext cx="4572000" cy="1988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438400" y="4419600"/>
            <a:ext cx="41910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7086600" cy="3276600"/>
          </a:xfrm>
          <a:ln w="57150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শূন্যস্থান পূরণ কর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ক।উদ্ভিদ        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মতো খাদ্য গ্রহন করে না ।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খ।মৃত্যুর পূর্ব পর্যন্ত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বৃদ্ধি পায় ।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গ।উদ্ভিদের শাখা প্রশাখা বিভিন্ন প্রাণীর       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1905000"/>
            <a:ext cx="1447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latin typeface="NikoshBAN" pitchFamily="2" charset="0"/>
                <a:cs typeface="NikoshBAN" pitchFamily="2" charset="0"/>
              </a:rPr>
              <a:t>প্রাণীর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25146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4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31242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latin typeface="NikoshBAN" pitchFamily="2" charset="0"/>
                <a:cs typeface="NikoshBAN" pitchFamily="2" charset="0"/>
              </a:rPr>
              <a:t>খাদ্য</a:t>
            </a:r>
            <a:endParaRPr lang="en-US" sz="4000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838200"/>
            <a:ext cx="2667000" cy="1066800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703255"/>
            <a:ext cx="8077200" cy="255454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ক।মৌখিকঃ-১।পাঁচটি উদ্ভিদের নাম বল 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২।পাঁচটি প্রাণীর নাম বল 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খ।লিখিতঃ-উদ্ভিদ ও প্রাণীর  মধ্যে পার্থক্য লিখ ।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3962400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l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পরিকল্পিত কাজঃ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উদ্ভিদ ও প্রাণী পর্যবেক্ষণ করে আশে পাশের ১০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টি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করে উদ্ভিদ ও প্রাণীর নাম লিখে আনবে ।     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se-daydreaming-31996541-1600-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371600"/>
            <a:ext cx="6019800" cy="511683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4" name="TextBox 3"/>
          <p:cNvSpPr txBox="1"/>
          <p:nvPr/>
        </p:nvSpPr>
        <p:spPr>
          <a:xfrm flipH="1">
            <a:off x="3886200" y="152401"/>
            <a:ext cx="2514600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90600"/>
            <a:ext cx="6400800" cy="990600"/>
          </a:xfrm>
          <a:solidFill>
            <a:schemeClr val="accent2"/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পাঠের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357497"/>
            <a:ext cx="6096000" cy="20621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শ্রেণিঃ চতুর্থ, বিষয়ঃ প্রাথমিক  বিজ্ঞান 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আজকের পাঠঃ উদ্ভিদ ও প্রাণী 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পাঠ্যাংশঃ এ  পৃথিবীতে ...............বৃদ্ধি ঘটে 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610600" cy="5486400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l"/>
            <a:r>
              <a:rPr lang="bn-BD" dirty="0" smtClean="0">
                <a:latin typeface="NikoshBAN" pitchFamily="2" charset="0"/>
                <a:cs typeface="NikoshBAN" pitchFamily="2" charset="0"/>
              </a:rPr>
              <a:t>১। উদ্ভিদ প্রাণী চিনে নাম বলতে পারবে ।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২। উদ্ভিদ ও প্রাণীর বৈশিষ্ট্য বলতে পারবে ।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৩।উদ্ভিদ ও প্রাণীর পার্থক্য লিখতে পারবে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9906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 শিখনফল</a:t>
            </a:r>
            <a:endParaRPr lang="en-US" sz="54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0"/>
            <a:ext cx="5715000" cy="2819400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আবেগ সৃষ্টিঃ</a:t>
            </a:r>
            <a:b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ছবির মাধ্যমে আবেগ সৃষ্টি করব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ondorbo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1"/>
            <a:ext cx="7864985" cy="365721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05200" y="4648200"/>
            <a:ext cx="1752600" cy="70788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সুন্দর বন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324600" cy="4038600"/>
          </a:xfrm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পূর্ব জ্ঞান যাচাই-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শিক্ষার্থীদের ছোট ছোট প্রশ্নের</a:t>
            </a:r>
            <a:br>
              <a:rPr lang="bn-BD" sz="4000" dirty="0" smtClean="0"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মাধ্যমে তা করব ।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09800"/>
            <a:ext cx="8610600" cy="3276600"/>
          </a:xfrm>
          <a:ln w="5715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উপস্থাপনের ধাপ সমূহঃ-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১।নিকট পরিবেশের উদ্ভিদ ও প্রাণী পর্যবেক্ষন করবে ।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২।উদ্ভিদ ও প্রাণীর বৈশিষ্ট্য আলোচনা করব ।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৩।উদ্ভিদ ও প্রাণীর খাদ্য সম্পর্কে আলোচনা করব 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8600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6180" y="381000"/>
            <a:ext cx="4578220" cy="3048001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105400" y="3733800"/>
            <a:ext cx="2133600" cy="92333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গরু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6388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গরু চলাফেরা করতে পারে তাই গরু প্রাণী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219200" y="3124200"/>
            <a:ext cx="2971800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275</Words>
  <Application>Microsoft Office PowerPoint</Application>
  <PresentationFormat>On-screen Show (4:3)</PresentationFormat>
  <Paragraphs>65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পরিচিতি</vt:lpstr>
      <vt:lpstr>পাঠের পরিচিতি</vt:lpstr>
      <vt:lpstr>১। উদ্ভিদ প্রাণী চিনে নাম বলতে পারবে । ২। উদ্ভিদ ও প্রাণীর বৈশিষ্ট্য বলতে পারবে । ৩।উদ্ভিদ ও প্রাণীর পার্থক্য লিখতে পারবে ।</vt:lpstr>
      <vt:lpstr>আবেগ সৃষ্টিঃ ছবির মাধ্যমে আবেগ সৃষ্টি করব ।  </vt:lpstr>
      <vt:lpstr>Slide 6</vt:lpstr>
      <vt:lpstr>পূর্ব জ্ঞান যাচাই- শিক্ষার্থীদের ছোট ছোট প্রশ্নের মাধ্যমে তা করব ।  </vt:lpstr>
      <vt:lpstr>উপস্থাপনের ধাপ সমূহঃ- ১।নিকট পরিবেশের উদ্ভিদ ও প্রাণী পর্যবেক্ষন করবে । ২।উদ্ভিদ ও প্রাণীর বৈশিষ্ট্য আলোচনা করব । ৩।উদ্ভিদ ও প্রাণীর খাদ্য সম্পর্কে আলোচনা করব ।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তোমাদের পাঠ্য বইয়ের ৮ পৃষ্ঠা বের করে  কিছুক্ষণ নিরবে পড় ।</vt:lpstr>
      <vt:lpstr>Slide 18</vt:lpstr>
      <vt:lpstr>Slide 19</vt:lpstr>
      <vt:lpstr>দলীয় কাজঃ- 3টি দলে ভাগ করে 2টি করে উদ্ভিদ ও প্রাণীর নামের ছক তৈরী করবে ।</vt:lpstr>
      <vt:lpstr>Slide 21</vt:lpstr>
      <vt:lpstr>Slide 22</vt:lpstr>
      <vt:lpstr>শূন্যস্থান পূরণ কর ক।উদ্ভিদ          মতো খাদ্য গ্রহন করে না । খ।মৃত্যুর পূর্ব পর্যন্ত          বৃদ্ধি পায় । গ।উদ্ভিদের শাখা প্রশাখা বিভিন্ন প্রাণীর        ।</vt:lpstr>
      <vt:lpstr>মূল্যায়নঃ</vt:lpstr>
      <vt:lpstr>পরিকল্পিত কাজঃ  উদ্ভিদ ও প্রাণী পর্যবেক্ষণ করে আশে পাশের ১০টি  করে উদ্ভিদ ও প্রাণীর নাম লিখে আনবে ।      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Pti</cp:lastModifiedBy>
  <cp:revision>195</cp:revision>
  <dcterms:created xsi:type="dcterms:W3CDTF">2006-08-16T00:00:00Z</dcterms:created>
  <dcterms:modified xsi:type="dcterms:W3CDTF">2013-05-30T11:35:50Z</dcterms:modified>
</cp:coreProperties>
</file>